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Averag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Soluciones Creativas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La mejor herramienta de desarrollo para tu empresa.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371325" y="221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 del proyecto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4030325" y="2114700"/>
            <a:ext cx="4318500" cy="9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Desarrollar un landig page funcional para la </a:t>
            </a:r>
            <a:r>
              <a:rPr lang="es-419" sz="1500"/>
              <a:t>recolección</a:t>
            </a:r>
            <a:r>
              <a:rPr lang="es-419" sz="1500"/>
              <a:t> de leads y aumento del </a:t>
            </a:r>
            <a:r>
              <a:rPr lang="es-419" sz="1500"/>
              <a:t>alcance</a:t>
            </a:r>
            <a:r>
              <a:rPr lang="es-419" sz="1500"/>
              <a:t> de la empresa.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4443275" y="2064600"/>
            <a:ext cx="34197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Char char="●"/>
            </a:pPr>
            <a:r>
              <a:rPr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Dinamismo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Char char="●"/>
            </a:pPr>
            <a:r>
              <a:rPr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Call to action</a:t>
            </a:r>
            <a:endParaRPr sz="2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</a:pPr>
            <a:r>
              <a:rPr lang="es-419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SEO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</a:pPr>
            <a:r>
              <a:rPr lang="es-419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UI y UX</a:t>
            </a:r>
            <a:endParaRPr sz="2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3127749" cy="21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8425" y="3223925"/>
            <a:ext cx="1599624" cy="159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/>
          <p:cNvGrpSpPr/>
          <p:nvPr/>
        </p:nvGrpSpPr>
        <p:grpSpPr>
          <a:xfrm>
            <a:off x="2058575" y="3154500"/>
            <a:ext cx="1018200" cy="1018200"/>
            <a:chOff x="1359550" y="3154500"/>
            <a:chExt cx="1018200" cy="1018200"/>
          </a:xfrm>
        </p:grpSpPr>
        <p:sp>
          <p:nvSpPr>
            <p:cNvPr id="249" name="Google Shape;249;p2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2581813" name="adj1"/>
                <a:gd fmla="val 2332559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0"/>
          <p:cNvSpPr txBox="1"/>
          <p:nvPr/>
        </p:nvSpPr>
        <p:spPr>
          <a:xfrm>
            <a:off x="1945875" y="4245800"/>
            <a:ext cx="1243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SEO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2196080" y="3508025"/>
            <a:ext cx="743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</a:t>
            </a:r>
            <a:r>
              <a:rPr b="1"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4221663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/>
          <p:nvPr/>
        </p:nvSpPr>
        <p:spPr>
          <a:xfrm>
            <a:off x="4271913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"/>
          <p:cNvSpPr/>
          <p:nvPr/>
        </p:nvSpPr>
        <p:spPr>
          <a:xfrm>
            <a:off x="4271913" y="3204750"/>
            <a:ext cx="917700" cy="917700"/>
          </a:xfrm>
          <a:prstGeom prst="pie">
            <a:avLst>
              <a:gd fmla="val 2163084" name="adj1"/>
              <a:gd fmla="val 2018175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4402713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 txBox="1"/>
          <p:nvPr/>
        </p:nvSpPr>
        <p:spPr>
          <a:xfrm>
            <a:off x="4110575" y="4245800"/>
            <a:ext cx="1243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4360535" y="3528300"/>
            <a:ext cx="743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</a:t>
            </a:r>
            <a:r>
              <a:rPr b="1"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6383926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6434176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6434176" y="3204750"/>
            <a:ext cx="917700" cy="917700"/>
          </a:xfrm>
          <a:prstGeom prst="pie">
            <a:avLst>
              <a:gd fmla="val 2357170" name="adj1"/>
              <a:gd fmla="val 2152557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6564976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6275275" y="4245800"/>
            <a:ext cx="1243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UX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6591726" y="3508025"/>
            <a:ext cx="656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</a:t>
            </a:r>
            <a:r>
              <a:rPr b="1"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550" y="1120050"/>
            <a:ext cx="1555200" cy="145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675" y="115500"/>
            <a:ext cx="2764650" cy="1555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375" y="1120050"/>
            <a:ext cx="1555125" cy="15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/>
          <p:nvPr>
            <p:ph type="title"/>
          </p:nvPr>
        </p:nvSpPr>
        <p:spPr>
          <a:xfrm>
            <a:off x="1272875" y="442975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Responsive Design (Mobile First)</a:t>
            </a:r>
            <a:endParaRPr/>
          </a:p>
        </p:txBody>
      </p:sp>
      <p:sp>
        <p:nvSpPr>
          <p:cNvPr id="275" name="Google Shape;275;p21"/>
          <p:cNvSpPr txBox="1"/>
          <p:nvPr>
            <p:ph idx="2" type="body"/>
          </p:nvPr>
        </p:nvSpPr>
        <p:spPr>
          <a:xfrm>
            <a:off x="596100" y="16148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390px - 784px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765px - 1024px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1078px - 588px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21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77" name="Google Shape;277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285" name="Google Shape;285;p21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1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87" name="Google Shape;287;p2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1" name="Google Shape;291;p21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1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1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294" name="Google Shape;294;p2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8" name="Google Shape;298;p21"/>
          <p:cNvPicPr preferRelativeResize="0"/>
          <p:nvPr/>
        </p:nvPicPr>
        <p:blipFill rotWithShape="1">
          <a:blip r:embed="rId4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99" name="Google Shape;299;p21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QuickTip.jpg" id="300" name="Google Shape;300;p21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6470075" y="2818525"/>
            <a:ext cx="1122300" cy="146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ickTip.jpg" id="301" name="Google Shape;301;p21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6080175" y="3475450"/>
            <a:ext cx="570300" cy="9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Rentabilidad</a:t>
            </a:r>
            <a:endParaRPr/>
          </a:p>
        </p:txBody>
      </p:sp>
      <p:sp>
        <p:nvSpPr>
          <p:cNvPr id="307" name="Google Shape;307;p22"/>
          <p:cNvSpPr txBox="1"/>
          <p:nvPr>
            <p:ph idx="1" type="body"/>
          </p:nvPr>
        </p:nvSpPr>
        <p:spPr>
          <a:xfrm>
            <a:off x="1297500" y="861350"/>
            <a:ext cx="7038900" cy="11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Mayor  contacto efectivo.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Mejor registro en  formularios.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 Mejor SEO.</a:t>
            </a:r>
            <a:endParaRPr/>
          </a:p>
        </p:txBody>
      </p:sp>
      <p:grpSp>
        <p:nvGrpSpPr>
          <p:cNvPr id="308" name="Google Shape;308;p22"/>
          <p:cNvGrpSpPr/>
          <p:nvPr/>
        </p:nvGrpSpPr>
        <p:grpSpPr>
          <a:xfrm>
            <a:off x="1349975" y="2272318"/>
            <a:ext cx="2080082" cy="2043771"/>
            <a:chOff x="1291075" y="2784155"/>
            <a:chExt cx="2080082" cy="2043771"/>
          </a:xfrm>
        </p:grpSpPr>
        <p:sp>
          <p:nvSpPr>
            <p:cNvPr id="309" name="Google Shape;309;p22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T</a:t>
              </a:r>
              <a:r>
                <a:rPr lang="es-419" sz="800">
                  <a:solidFill>
                    <a:srgbClr val="D9D9D9"/>
                  </a:solidFill>
                </a:rPr>
                <a:t>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0" name="Google Shape;310;p22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T</a:t>
              </a:r>
              <a:r>
                <a:rPr lang="es-419" sz="800">
                  <a:solidFill>
                    <a:srgbClr val="D9D9D9"/>
                  </a:solidFill>
                </a:rPr>
                <a:t>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1" name="Google Shape;311;p22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T</a:t>
              </a:r>
              <a:r>
                <a:rPr lang="es-419" sz="800">
                  <a:solidFill>
                    <a:srgbClr val="D9D9D9"/>
                  </a:solidFill>
                </a:rPr>
                <a:t>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2" name="Google Shape;312;p22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T</a:t>
              </a:r>
              <a:r>
                <a:rPr lang="es-419" sz="800">
                  <a:solidFill>
                    <a:srgbClr val="D9D9D9"/>
                  </a:solidFill>
                </a:rPr>
                <a:t>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3" name="Google Shape;313;p22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4" name="Google Shape;314;p22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5" name="Google Shape;315;p22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6" name="Google Shape;316;p22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7" name="Google Shape;317;p22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8" name="Google Shape;318;p22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9" name="Google Shape;319;p22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2023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20" name="Google Shape;320;p22"/>
            <p:cNvCxnSpPr>
              <a:stCxn id="321" idx="7"/>
              <a:endCxn id="322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22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22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22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22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2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2"/>
            <p:cNvCxnSpPr>
              <a:stCxn id="315" idx="3"/>
              <a:endCxn id="322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2"/>
            <p:cNvCxnSpPr>
              <a:stCxn id="321" idx="3"/>
              <a:endCxn id="330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2"/>
            <p:cNvCxnSpPr>
              <a:stCxn id="330" idx="5"/>
              <a:endCxn id="332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22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30" name="Google Shape;330;p22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2"/>
          <p:cNvGrpSpPr/>
          <p:nvPr/>
        </p:nvGrpSpPr>
        <p:grpSpPr>
          <a:xfrm>
            <a:off x="3756037" y="2265555"/>
            <a:ext cx="2121833" cy="2057296"/>
            <a:chOff x="3737550" y="2784155"/>
            <a:chExt cx="2121833" cy="2057296"/>
          </a:xfrm>
        </p:grpSpPr>
        <p:grpSp>
          <p:nvGrpSpPr>
            <p:cNvPr id="335" name="Google Shape;335;p22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36" name="Google Shape;336;p22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800">
                    <a:solidFill>
                      <a:srgbClr val="D9D9D9"/>
                    </a:solidFill>
                  </a:rPr>
                  <a:t>T</a:t>
                </a:r>
                <a:r>
                  <a:rPr lang="es-419" sz="800">
                    <a:solidFill>
                      <a:srgbClr val="D9D9D9"/>
                    </a:solidFill>
                  </a:rPr>
                  <a:t>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7" name="Google Shape;337;p22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s-419" sz="800">
                    <a:solidFill>
                      <a:srgbClr val="D9D9D9"/>
                    </a:solidFill>
                  </a:rPr>
                  <a:t>2023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8" name="Google Shape;338;p22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800">
                    <a:solidFill>
                      <a:srgbClr val="D9D9D9"/>
                    </a:solidFill>
                  </a:rPr>
                  <a:t>T</a:t>
                </a:r>
                <a:r>
                  <a:rPr lang="es-419" sz="800">
                    <a:solidFill>
                      <a:srgbClr val="D9D9D9"/>
                    </a:solidFill>
                  </a:rPr>
                  <a:t>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9" name="Google Shape;339;p22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800">
                    <a:solidFill>
                      <a:srgbClr val="D9D9D9"/>
                    </a:solidFill>
                  </a:rPr>
                  <a:t>T</a:t>
                </a:r>
                <a:r>
                  <a:rPr lang="es-419" sz="800">
                    <a:solidFill>
                      <a:srgbClr val="D9D9D9"/>
                    </a:solidFill>
                  </a:rPr>
                  <a:t>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0" name="Google Shape;340;p22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800">
                    <a:solidFill>
                      <a:srgbClr val="D9D9D9"/>
                    </a:solidFill>
                  </a:rPr>
                  <a:t>T</a:t>
                </a:r>
                <a:r>
                  <a:rPr lang="es-419" sz="800">
                    <a:solidFill>
                      <a:srgbClr val="D9D9D9"/>
                    </a:solidFill>
                  </a:rPr>
                  <a:t>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1" name="Google Shape;341;p22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2" name="Google Shape;342;p22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3" name="Google Shape;343;p22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4" name="Google Shape;344;p22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5" name="Google Shape;345;p22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6" name="Google Shape;346;p22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47" name="Google Shape;347;p22"/>
              <p:cNvCxnSpPr>
                <a:stCxn id="348" idx="6"/>
                <a:endCxn id="349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22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22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22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22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22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22"/>
              <p:cNvCxnSpPr>
                <a:stCxn id="343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22"/>
              <p:cNvCxnSpPr>
                <a:stCxn id="348" idx="3"/>
                <a:endCxn id="357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22"/>
              <p:cNvCxnSpPr>
                <a:stCxn id="357" idx="2"/>
                <a:endCxn id="359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22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7" name="Google Shape;357;p22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22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2"/>
          <p:cNvGrpSpPr/>
          <p:nvPr/>
        </p:nvGrpSpPr>
        <p:grpSpPr>
          <a:xfrm>
            <a:off x="6203854" y="2265555"/>
            <a:ext cx="2079978" cy="2036296"/>
            <a:chOff x="6043904" y="2784155"/>
            <a:chExt cx="2079978" cy="2036296"/>
          </a:xfrm>
        </p:grpSpPr>
        <p:sp>
          <p:nvSpPr>
            <p:cNvPr id="362" name="Google Shape;362;p22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2024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T</a:t>
              </a:r>
              <a:r>
                <a:rPr lang="es-419" sz="800">
                  <a:solidFill>
                    <a:srgbClr val="D9D9D9"/>
                  </a:solidFill>
                </a:rPr>
                <a:t>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4" name="Google Shape;364;p22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T</a:t>
              </a:r>
              <a:r>
                <a:rPr lang="es-419" sz="800">
                  <a:solidFill>
                    <a:srgbClr val="D9D9D9"/>
                  </a:solidFill>
                </a:rPr>
                <a:t>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T</a:t>
              </a:r>
              <a:r>
                <a:rPr lang="es-419" sz="800">
                  <a:solidFill>
                    <a:srgbClr val="D9D9D9"/>
                  </a:solidFill>
                </a:rPr>
                <a:t>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6" name="Google Shape;366;p22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T</a:t>
              </a:r>
              <a:r>
                <a:rPr lang="es-419" sz="800">
                  <a:solidFill>
                    <a:srgbClr val="D9D9D9"/>
                  </a:solidFill>
                </a:rPr>
                <a:t>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7" name="Google Shape;367;p22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8" name="Google Shape;368;p22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1" name="Google Shape;371;p22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2" name="Google Shape;372;p22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73" name="Google Shape;373;p22"/>
            <p:cNvCxnSpPr>
              <a:stCxn id="374" idx="7"/>
              <a:endCxn id="375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5" name="Google Shape;375;p22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6" name="Google Shape;376;p22"/>
            <p:cNvCxnSpPr>
              <a:stCxn id="377" idx="3"/>
              <a:endCxn id="378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22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22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2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22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22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22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22"/>
            <p:cNvCxnSpPr>
              <a:stCxn id="377" idx="7"/>
              <a:endCxn id="374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22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4" name="Google Shape;374;p22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3"/>
          <p:cNvSpPr txBox="1"/>
          <p:nvPr>
            <p:ph type="title"/>
          </p:nvPr>
        </p:nvSpPr>
        <p:spPr>
          <a:xfrm>
            <a:off x="546875" y="213230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Resultado</a:t>
            </a:r>
            <a:endParaRPr sz="3300"/>
          </a:p>
        </p:txBody>
      </p:sp>
      <p:grpSp>
        <p:nvGrpSpPr>
          <p:cNvPr id="392" name="Google Shape;392;p2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93" name="Google Shape;393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1" name="Google Shape;401;p2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3"/>
          <p:cNvGrpSpPr/>
          <p:nvPr/>
        </p:nvGrpSpPr>
        <p:grpSpPr>
          <a:xfrm>
            <a:off x="7352783" y="3276110"/>
            <a:ext cx="520684" cy="1036470"/>
            <a:chOff x="9543736" y="4486132"/>
            <a:chExt cx="570300" cy="1135235"/>
          </a:xfrm>
        </p:grpSpPr>
        <p:sp>
          <p:nvSpPr>
            <p:cNvPr id="404" name="Google Shape;404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8" name="Google Shape;408;p23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7352887" y="334990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409" name="Google Shape;4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825" y="1605650"/>
            <a:ext cx="3159975" cy="17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2775" y="3276100"/>
            <a:ext cx="520700" cy="96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